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799763" cy="14400213"/>
  <p:notesSz cx="6858000" cy="9144000"/>
  <p:defaultTextStyle>
    <a:defPPr>
      <a:defRPr lang="zh-CN"/>
    </a:defPPr>
    <a:lvl1pPr algn="l" defTabSz="1439503" rtl="0" fontAlgn="base">
      <a:spcBef>
        <a:spcPct val="0"/>
      </a:spcBef>
      <a:spcAft>
        <a:spcPct val="0"/>
      </a:spcAft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19487" indent="-567125" algn="l" defTabSz="1439503" rtl="0" fontAlgn="base">
      <a:spcBef>
        <a:spcPct val="0"/>
      </a:spcBef>
      <a:spcAft>
        <a:spcPct val="0"/>
      </a:spcAft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439503" indent="-1134779" algn="l" defTabSz="1439503" rtl="0" fontAlgn="base">
      <a:spcBef>
        <a:spcPct val="0"/>
      </a:spcBef>
      <a:spcAft>
        <a:spcPct val="0"/>
      </a:spcAft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159519" indent="-1702433" algn="l" defTabSz="1439503" rtl="0" fontAlgn="base">
      <a:spcBef>
        <a:spcPct val="0"/>
      </a:spcBef>
      <a:spcAft>
        <a:spcPct val="0"/>
      </a:spcAft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879535" indent="-2270087" algn="l" defTabSz="1439503" rtl="0" fontAlgn="base">
      <a:spcBef>
        <a:spcPct val="0"/>
      </a:spcBef>
      <a:spcAft>
        <a:spcPct val="0"/>
      </a:spcAft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761810" algn="l" defTabSz="304724" rtl="0" eaLnBrk="1" latinLnBrk="0" hangingPunct="1"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914172" algn="l" defTabSz="304724" rtl="0" eaLnBrk="1" latinLnBrk="0" hangingPunct="1"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1066534" algn="l" defTabSz="304724" rtl="0" eaLnBrk="1" latinLnBrk="0" hangingPunct="1"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1218895" algn="l" defTabSz="304724" rtl="0" eaLnBrk="1" latinLnBrk="0" hangingPunct="1">
      <a:defRPr sz="2833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51" d="100"/>
          <a:sy n="51" d="100"/>
        </p:scale>
        <p:origin x="22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982" y="4473400"/>
            <a:ext cx="9179799" cy="3086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965" y="8160121"/>
            <a:ext cx="7559834" cy="36800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1985-4202-4CDA-8827-FFF64C61D27A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EF07D-D0F8-418C-B368-9CCBD62003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2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8A60-DD02-49FC-8788-B7D51B289D53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A2D9-E2C7-463E-B512-9E81423DD1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6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7747517" y="3633388"/>
            <a:ext cx="8609811" cy="77407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14335" y="3633388"/>
            <a:ext cx="25653187" cy="77407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0E52-E5B3-4743-BFF9-EB750F0A3AA0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C3A3-D9D3-4BE5-9308-DC4B2A9030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98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E599-890B-4029-A93C-CB3DF052858C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A73A1-192A-4D74-B054-E647340785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8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107" y="9253472"/>
            <a:ext cx="9179799" cy="2860042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107" y="6103425"/>
            <a:ext cx="9179799" cy="3150046"/>
          </a:xfrm>
        </p:spPr>
        <p:txBody>
          <a:bodyPr anchor="b"/>
          <a:lstStyle>
            <a:lvl1pPr marL="0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1pPr>
            <a:lvl2pPr marL="38401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2pPr>
            <a:lvl3pPr marL="768019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15202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53603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92004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30405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688067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3072077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C905-4A2D-4FAD-9FAC-26A7CBA81AFE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2D281-B906-4588-BB7A-E378239CD3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334" y="21166981"/>
            <a:ext cx="17131498" cy="59874219"/>
          </a:xfrm>
        </p:spPr>
        <p:txBody>
          <a:bodyPr/>
          <a:lstStyle>
            <a:lvl1pPr>
              <a:defRPr sz="2346"/>
            </a:lvl1pPr>
            <a:lvl2pPr>
              <a:defRPr sz="2009"/>
            </a:lvl2pPr>
            <a:lvl3pPr>
              <a:defRPr sz="1689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225828" y="21166981"/>
            <a:ext cx="17131500" cy="59874219"/>
          </a:xfrm>
        </p:spPr>
        <p:txBody>
          <a:bodyPr/>
          <a:lstStyle>
            <a:lvl1pPr>
              <a:defRPr sz="2346"/>
            </a:lvl1pPr>
            <a:lvl2pPr>
              <a:defRPr sz="2009"/>
            </a:lvl2pPr>
            <a:lvl3pPr>
              <a:defRPr sz="1689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5E89-EB1F-41C3-B31F-75BD42D0EED7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AE2A8-1145-46DE-BCF5-0E3EC2CC4F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8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988" y="576677"/>
            <a:ext cx="9719787" cy="240003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989" y="3223383"/>
            <a:ext cx="4771771" cy="1343352"/>
          </a:xfrm>
        </p:spPr>
        <p:txBody>
          <a:bodyPr anchor="b"/>
          <a:lstStyle>
            <a:lvl1pPr marL="0" indent="0">
              <a:buNone/>
              <a:defRPr sz="2009" b="1"/>
            </a:lvl1pPr>
            <a:lvl2pPr marL="384010" indent="0">
              <a:buNone/>
              <a:defRPr sz="1689" b="1"/>
            </a:lvl2pPr>
            <a:lvl3pPr marL="768019" indent="0">
              <a:buNone/>
              <a:defRPr sz="1511" b="1"/>
            </a:lvl3pPr>
            <a:lvl4pPr marL="1152029" indent="0">
              <a:buNone/>
              <a:defRPr sz="1351" b="1"/>
            </a:lvl4pPr>
            <a:lvl5pPr marL="1536038" indent="0">
              <a:buNone/>
              <a:defRPr sz="1351" b="1"/>
            </a:lvl5pPr>
            <a:lvl6pPr marL="1920048" indent="0">
              <a:buNone/>
              <a:defRPr sz="1351" b="1"/>
            </a:lvl6pPr>
            <a:lvl7pPr marL="2304058" indent="0">
              <a:buNone/>
              <a:defRPr sz="1351" b="1"/>
            </a:lvl7pPr>
            <a:lvl8pPr marL="2688067" indent="0">
              <a:buNone/>
              <a:defRPr sz="1351" b="1"/>
            </a:lvl8pPr>
            <a:lvl9pPr marL="3072077" indent="0">
              <a:buNone/>
              <a:defRPr sz="1351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989" y="4566735"/>
            <a:ext cx="4771771" cy="8296790"/>
          </a:xfrm>
        </p:spPr>
        <p:txBody>
          <a:bodyPr/>
          <a:lstStyle>
            <a:lvl1pPr>
              <a:defRPr sz="2009"/>
            </a:lvl1pPr>
            <a:lvl2pPr>
              <a:defRPr sz="1689"/>
            </a:lvl2pPr>
            <a:lvl3pPr>
              <a:defRPr sz="151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130" y="3223383"/>
            <a:ext cx="4773645" cy="1343352"/>
          </a:xfrm>
        </p:spPr>
        <p:txBody>
          <a:bodyPr anchor="b"/>
          <a:lstStyle>
            <a:lvl1pPr marL="0" indent="0">
              <a:buNone/>
              <a:defRPr sz="2009" b="1"/>
            </a:lvl1pPr>
            <a:lvl2pPr marL="384010" indent="0">
              <a:buNone/>
              <a:defRPr sz="1689" b="1"/>
            </a:lvl2pPr>
            <a:lvl3pPr marL="768019" indent="0">
              <a:buNone/>
              <a:defRPr sz="1511" b="1"/>
            </a:lvl3pPr>
            <a:lvl4pPr marL="1152029" indent="0">
              <a:buNone/>
              <a:defRPr sz="1351" b="1"/>
            </a:lvl4pPr>
            <a:lvl5pPr marL="1536038" indent="0">
              <a:buNone/>
              <a:defRPr sz="1351" b="1"/>
            </a:lvl5pPr>
            <a:lvl6pPr marL="1920048" indent="0">
              <a:buNone/>
              <a:defRPr sz="1351" b="1"/>
            </a:lvl6pPr>
            <a:lvl7pPr marL="2304058" indent="0">
              <a:buNone/>
              <a:defRPr sz="1351" b="1"/>
            </a:lvl7pPr>
            <a:lvl8pPr marL="2688067" indent="0">
              <a:buNone/>
              <a:defRPr sz="1351" b="1"/>
            </a:lvl8pPr>
            <a:lvl9pPr marL="3072077" indent="0">
              <a:buNone/>
              <a:defRPr sz="1351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130" y="4566735"/>
            <a:ext cx="4773645" cy="8296790"/>
          </a:xfrm>
        </p:spPr>
        <p:txBody>
          <a:bodyPr/>
          <a:lstStyle>
            <a:lvl1pPr>
              <a:defRPr sz="2009"/>
            </a:lvl1pPr>
            <a:lvl2pPr>
              <a:defRPr sz="1689"/>
            </a:lvl2pPr>
            <a:lvl3pPr>
              <a:defRPr sz="151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81AA-74B9-4730-905B-41F736F891F7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EA5A-75D7-4E2D-B7B3-BCBB88F5AF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690A-2E7C-4EC9-A29F-CC718F170207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DCEE-17C2-4198-B839-76FCD7CF8C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3B87-DED6-469B-A2F1-F921F8B99737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D31A-EF0D-4B57-AC55-66761A2D6D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989" y="573342"/>
            <a:ext cx="3553048" cy="2440036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408" y="573343"/>
            <a:ext cx="6037367" cy="12290183"/>
          </a:xfrm>
        </p:spPr>
        <p:txBody>
          <a:bodyPr/>
          <a:lstStyle>
            <a:lvl1pPr>
              <a:defRPr sz="2684"/>
            </a:lvl1pPr>
            <a:lvl2pPr>
              <a:defRPr sz="2346"/>
            </a:lvl2pPr>
            <a:lvl3pPr>
              <a:defRPr sz="2009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989" y="3013379"/>
            <a:ext cx="3553048" cy="9850147"/>
          </a:xfrm>
        </p:spPr>
        <p:txBody>
          <a:bodyPr/>
          <a:lstStyle>
            <a:lvl1pPr marL="0" indent="0">
              <a:buNone/>
              <a:defRPr sz="1173"/>
            </a:lvl1pPr>
            <a:lvl2pPr marL="384010" indent="0">
              <a:buNone/>
              <a:defRPr sz="1013"/>
            </a:lvl2pPr>
            <a:lvl3pPr marL="768019" indent="0">
              <a:buNone/>
              <a:defRPr sz="836"/>
            </a:lvl3pPr>
            <a:lvl4pPr marL="1152029" indent="0">
              <a:buNone/>
              <a:defRPr sz="764"/>
            </a:lvl4pPr>
            <a:lvl5pPr marL="1536038" indent="0">
              <a:buNone/>
              <a:defRPr sz="764"/>
            </a:lvl5pPr>
            <a:lvl6pPr marL="1920048" indent="0">
              <a:buNone/>
              <a:defRPr sz="764"/>
            </a:lvl6pPr>
            <a:lvl7pPr marL="2304058" indent="0">
              <a:buNone/>
              <a:defRPr sz="764"/>
            </a:lvl7pPr>
            <a:lvl8pPr marL="2688067" indent="0">
              <a:buNone/>
              <a:defRPr sz="764"/>
            </a:lvl8pPr>
            <a:lvl9pPr marL="3072077" indent="0">
              <a:buNone/>
              <a:defRPr sz="76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6D24-92EF-499A-9C97-1CBF5895A450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73A3-29EB-4A55-A9CB-BCB99DAB3B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4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6829" y="10080149"/>
            <a:ext cx="6479858" cy="1190019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6829" y="1286686"/>
            <a:ext cx="6479858" cy="8640128"/>
          </a:xfrm>
        </p:spPr>
        <p:txBody>
          <a:bodyPr rtlCol="0">
            <a:normAutofit/>
          </a:bodyPr>
          <a:lstStyle>
            <a:lvl1pPr marL="0" indent="0">
              <a:buNone/>
              <a:defRPr sz="2684"/>
            </a:lvl1pPr>
            <a:lvl2pPr marL="384010" indent="0">
              <a:buNone/>
              <a:defRPr sz="2346"/>
            </a:lvl2pPr>
            <a:lvl3pPr marL="768019" indent="0">
              <a:buNone/>
              <a:defRPr sz="2009"/>
            </a:lvl3pPr>
            <a:lvl4pPr marL="1152029" indent="0">
              <a:buNone/>
              <a:defRPr sz="1689"/>
            </a:lvl4pPr>
            <a:lvl5pPr marL="1536038" indent="0">
              <a:buNone/>
              <a:defRPr sz="1689"/>
            </a:lvl5pPr>
            <a:lvl6pPr marL="1920048" indent="0">
              <a:buNone/>
              <a:defRPr sz="1689"/>
            </a:lvl6pPr>
            <a:lvl7pPr marL="2304058" indent="0">
              <a:buNone/>
              <a:defRPr sz="1689"/>
            </a:lvl7pPr>
            <a:lvl8pPr marL="2688067" indent="0">
              <a:buNone/>
              <a:defRPr sz="1689"/>
            </a:lvl8pPr>
            <a:lvl9pPr marL="3072077" indent="0">
              <a:buNone/>
              <a:defRPr sz="1689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6829" y="11270168"/>
            <a:ext cx="6479858" cy="1690024"/>
          </a:xfrm>
        </p:spPr>
        <p:txBody>
          <a:bodyPr/>
          <a:lstStyle>
            <a:lvl1pPr marL="0" indent="0">
              <a:buNone/>
              <a:defRPr sz="1173"/>
            </a:lvl1pPr>
            <a:lvl2pPr marL="384010" indent="0">
              <a:buNone/>
              <a:defRPr sz="1013"/>
            </a:lvl2pPr>
            <a:lvl3pPr marL="768019" indent="0">
              <a:buNone/>
              <a:defRPr sz="836"/>
            </a:lvl3pPr>
            <a:lvl4pPr marL="1152029" indent="0">
              <a:buNone/>
              <a:defRPr sz="764"/>
            </a:lvl4pPr>
            <a:lvl5pPr marL="1536038" indent="0">
              <a:buNone/>
              <a:defRPr sz="764"/>
            </a:lvl5pPr>
            <a:lvl6pPr marL="1920048" indent="0">
              <a:buNone/>
              <a:defRPr sz="764"/>
            </a:lvl6pPr>
            <a:lvl7pPr marL="2304058" indent="0">
              <a:buNone/>
              <a:defRPr sz="764"/>
            </a:lvl7pPr>
            <a:lvl8pPr marL="2688067" indent="0">
              <a:buNone/>
              <a:defRPr sz="764"/>
            </a:lvl8pPr>
            <a:lvl9pPr marL="3072077" indent="0">
              <a:buNone/>
              <a:defRPr sz="76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1756-9A4E-4801-92DA-05B47A7D13C3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61DCD-2606-4AEA-BDE0-CE6A66A1B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540200" y="576729"/>
            <a:ext cx="9719363" cy="240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40200" y="3359838"/>
            <a:ext cx="9719363" cy="95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200" y="13346758"/>
            <a:ext cx="2519521" cy="76667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768019" fontAlgn="auto">
              <a:spcBef>
                <a:spcPts val="0"/>
              </a:spcBef>
              <a:spcAft>
                <a:spcPts val="0"/>
              </a:spcAft>
              <a:defRPr sz="1013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365F29-F88A-493B-AAE1-4D621430C754}" type="datetimeFigureOut">
              <a:rPr lang="zh-CN" altLang="en-US"/>
              <a:pPr>
                <a:defRPr/>
              </a:pPr>
              <a:t>2019-11-16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89866" y="13346758"/>
            <a:ext cx="3420031" cy="76667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768019" fontAlgn="auto">
              <a:spcBef>
                <a:spcPts val="0"/>
              </a:spcBef>
              <a:spcAft>
                <a:spcPts val="0"/>
              </a:spcAft>
              <a:defRPr sz="10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042" y="13346758"/>
            <a:ext cx="2519521" cy="766678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>
              <a:defRPr sz="1013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3C3A90-5DC4-4643-9375-69193E8D716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767850" rtl="0" eaLnBrk="1" fontAlgn="base" hangingPunct="1">
        <a:spcBef>
          <a:spcPct val="0"/>
        </a:spcBef>
        <a:spcAft>
          <a:spcPct val="0"/>
        </a:spcAft>
        <a:defRPr sz="36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81272"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62544"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43816"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25088" algn="ctr" defTabSz="767850" rtl="0" eaLnBrk="1" fontAlgn="base" hangingPunct="1">
        <a:spcBef>
          <a:spcPct val="0"/>
        </a:spcBef>
        <a:spcAft>
          <a:spcPct val="0"/>
        </a:spcAft>
        <a:defRPr sz="3698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87838" indent="-287838" algn="l" defTabSz="7678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23931" indent="-239865" algn="l" defTabSz="7678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46" kern="1200">
          <a:solidFill>
            <a:schemeClr val="tx1"/>
          </a:solidFill>
          <a:latin typeface="+mn-lt"/>
          <a:ea typeface="+mn-ea"/>
          <a:cs typeface="+mn-cs"/>
        </a:defRPr>
      </a:lvl2pPr>
      <a:lvl3pPr marL="960024" indent="-191892" algn="l" defTabSz="7678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9" kern="1200">
          <a:solidFill>
            <a:schemeClr val="tx1"/>
          </a:solidFill>
          <a:latin typeface="+mn-lt"/>
          <a:ea typeface="+mn-ea"/>
          <a:cs typeface="+mn-cs"/>
        </a:defRPr>
      </a:lvl3pPr>
      <a:lvl4pPr marL="1343808" indent="-191892" algn="l" defTabSz="7678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27874" indent="-191892" algn="l" defTabSz="7678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12053" indent="-192005" algn="l" defTabSz="768019" rtl="0" eaLnBrk="1" latinLnBrk="0" hangingPunct="1">
        <a:spcBef>
          <a:spcPct val="20000"/>
        </a:spcBef>
        <a:buFont typeface="Arial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96062" indent="-192005" algn="l" defTabSz="768019" rtl="0" eaLnBrk="1" latinLnBrk="0" hangingPunct="1">
        <a:spcBef>
          <a:spcPct val="20000"/>
        </a:spcBef>
        <a:buFont typeface="Arial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80072" indent="-192005" algn="l" defTabSz="768019" rtl="0" eaLnBrk="1" latinLnBrk="0" hangingPunct="1">
        <a:spcBef>
          <a:spcPct val="20000"/>
        </a:spcBef>
        <a:buFont typeface="Arial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082" indent="-192005" algn="l" defTabSz="768019" rtl="0" eaLnBrk="1" latinLnBrk="0" hangingPunct="1">
        <a:spcBef>
          <a:spcPct val="20000"/>
        </a:spcBef>
        <a:buFont typeface="Arial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4010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8019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52029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36038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20048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304058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88067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72077" algn="l" defTabSz="7680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5456603" y="2303562"/>
            <a:ext cx="4680000" cy="1123324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8000" tIns="14000" rIns="28000" bIns="14000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511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63377" y="2303562"/>
            <a:ext cx="4466519" cy="1123324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8000" tIns="14000" rIns="28000" bIns="14000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511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29311" y="3244868"/>
            <a:ext cx="3749362" cy="51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999" tIns="7999" rIns="15999" bIns="7999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8253" y="10571588"/>
            <a:ext cx="1653112" cy="2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511" b="1" dirty="0"/>
              <a:t>实验方法 </a:t>
            </a:r>
            <a:r>
              <a:rPr lang="en-US" altLang="zh-CN" sz="1511" b="1" dirty="0"/>
              <a:t>Methods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657270" y="10533227"/>
            <a:ext cx="2365943" cy="2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1" b="1" dirty="0"/>
              <a:t>实验结论 </a:t>
            </a:r>
            <a:r>
              <a:rPr lang="en-US" altLang="zh-CN" sz="1511" b="1" dirty="0"/>
              <a:t>Conclusions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129311" y="297467"/>
            <a:ext cx="8375025" cy="980636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5999" tIns="7999" rIns="15999" bIns="7999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511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02887" y="398349"/>
            <a:ext cx="4926883" cy="67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4" b="1" dirty="0"/>
              <a:t>研究题目</a:t>
            </a:r>
            <a:r>
              <a:rPr lang="en-US" altLang="zh-CN" sz="2204" b="1" dirty="0"/>
              <a:t>Title of the Research Study</a:t>
            </a:r>
          </a:p>
          <a:p>
            <a:pPr algn="ctr"/>
            <a:r>
              <a:rPr lang="zh-CN" altLang="en-US" sz="1386" b="1" dirty="0"/>
              <a:t>作者姓名 </a:t>
            </a:r>
            <a:r>
              <a:rPr lang="en-US" altLang="zh-CN" sz="1386" b="1" dirty="0"/>
              <a:t>PEOPLE WHO DID THE STUDY</a:t>
            </a:r>
          </a:p>
          <a:p>
            <a:pPr algn="ctr"/>
            <a:r>
              <a:rPr lang="zh-CN" altLang="en-US" sz="711" b="1" i="1" dirty="0"/>
              <a:t>单位名称 </a:t>
            </a:r>
            <a:r>
              <a:rPr lang="en-US" altLang="zh-CN" sz="711" b="1" i="1" dirty="0"/>
              <a:t>UNIVERSITIES AND/OR  HOSPITALS THEY ARE AFFILIATED WITH</a:t>
            </a:r>
            <a:endParaRPr lang="en-US" altLang="zh-CN" sz="1386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519561" y="778752"/>
            <a:ext cx="849132" cy="5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386" b="1"/>
              <a:t>单位标识 </a:t>
            </a:r>
            <a:r>
              <a:rPr lang="en-US" altLang="zh-CN" sz="1386" b="1"/>
              <a:t>Logo</a:t>
            </a:r>
          </a:p>
          <a:p>
            <a:pPr algn="ctr">
              <a:spcBef>
                <a:spcPct val="50000"/>
              </a:spcBef>
            </a:pPr>
            <a:endParaRPr lang="en-US" altLang="zh-CN" sz="427">
              <a:solidFill>
                <a:srgbClr val="FF0000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428239" y="8718482"/>
            <a:ext cx="1090128" cy="1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38" b="1" i="1"/>
              <a:t>插图 </a:t>
            </a:r>
            <a:r>
              <a:rPr lang="en-US" altLang="zh-CN" sz="1138" b="1" i="1"/>
              <a:t>Figure #1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751745" y="8712274"/>
            <a:ext cx="1090128" cy="1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138" b="1" i="1"/>
              <a:t>插图 </a:t>
            </a:r>
            <a:r>
              <a:rPr lang="en-US" altLang="zh-CN" sz="1138" b="1" i="1"/>
              <a:t>Figure #2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7756260" y="8995318"/>
            <a:ext cx="1100005" cy="909522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8000" tIns="14000" rIns="28000" bIns="14000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511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416945" y="12403643"/>
            <a:ext cx="1510602" cy="1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38" dirty="0"/>
              <a:t>相关介绍</a:t>
            </a:r>
            <a:r>
              <a:rPr lang="en-US" altLang="zh-CN" sz="1138" dirty="0"/>
              <a:t>Bibliography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6389578" y="8982336"/>
            <a:ext cx="1199903" cy="9157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5999" tIns="7999" rIns="15999" bIns="7999" anchor="ctr"/>
          <a:lstStyle>
            <a:lvl1pPr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764">
                <a:latin typeface="Times New Roman" panose="02020603050405020304" pitchFamily="18" charset="0"/>
              </a:rPr>
              <a:t>图表或图片</a:t>
            </a:r>
            <a:endParaRPr lang="en-US" altLang="zh-CN" sz="764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zh-CN" sz="764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1161556" y="10958020"/>
            <a:ext cx="3717117" cy="207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03" tIns="5351" rIns="10703" bIns="5351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eaLnBrk="0" hangingPunct="0">
              <a:lnSpc>
                <a:spcPct val="95000"/>
              </a:lnSpc>
            </a:pPr>
            <a:endParaRPr lang="en-US" altLang="zh-CN" sz="8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8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600" dirty="0">
              <a:latin typeface="Times New Roman" panose="020206030504050203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5742494" y="12579453"/>
            <a:ext cx="2425768" cy="7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03" tIns="5351" rIns="10703" bIns="5351">
            <a:spAutoFit/>
          </a:bodyPr>
          <a:lstStyle>
            <a:lvl1pPr marL="334963" indent="-334963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zh-CN" sz="498" b="1" u="sng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zh-CN" sz="498" b="1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zh-CN" sz="498" b="1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498" b="1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498" b="1">
                <a:latin typeface="Times New Roman" panose="02020603050405020304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498" b="1">
              <a:latin typeface="Times New Roman" panose="02020603050405020304" pitchFamily="18" charset="0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600291" y="3316917"/>
            <a:ext cx="4192078" cy="496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03" tIns="5351" rIns="10703" bIns="5351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9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zh-CN" sz="9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9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9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9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9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5626511" y="10914898"/>
            <a:ext cx="4165858" cy="141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03" tIns="5351" rIns="10703" bIns="5351">
            <a:spAutoFit/>
          </a:bodyPr>
          <a:lstStyle>
            <a:lvl1pPr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325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zh-CN" sz="7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zh-CN" sz="7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7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zh-CN" sz="500" dirty="0">
              <a:latin typeface="Times New Roman" panose="02020603050405020304" pitchFamily="18" charset="0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2172070" y="2611964"/>
            <a:ext cx="1622353" cy="2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1" b="1" dirty="0"/>
              <a:t>介绍 </a:t>
            </a:r>
            <a:r>
              <a:rPr lang="en-US" altLang="zh-CN" sz="1511" b="1" dirty="0"/>
              <a:t>Introduction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874069" y="2602815"/>
            <a:ext cx="1634487" cy="2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1511" b="1" dirty="0"/>
              <a:t>实验</a:t>
            </a:r>
            <a:r>
              <a:rPr lang="zh-CN" altLang="en-US" sz="1511" b="1" dirty="0"/>
              <a:t>结果</a:t>
            </a:r>
            <a:r>
              <a:rPr lang="zh-CN" altLang="en-US" sz="1511" b="1" dirty="0"/>
              <a:t> </a:t>
            </a:r>
            <a:r>
              <a:rPr lang="en-US" altLang="zh-CN" sz="1511" b="1" dirty="0"/>
              <a:t>Results</a:t>
            </a: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7296880" y="785525"/>
            <a:ext cx="782815" cy="5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386" b="1"/>
              <a:t>单位标识 </a:t>
            </a:r>
            <a:r>
              <a:rPr lang="en-US" altLang="zh-CN" sz="1386" b="1"/>
              <a:t>Logo</a:t>
            </a:r>
          </a:p>
          <a:p>
            <a:pPr algn="ctr">
              <a:spcBef>
                <a:spcPct val="50000"/>
              </a:spcBef>
            </a:pPr>
            <a:endParaRPr lang="en-US" altLang="zh-CN" sz="427">
              <a:solidFill>
                <a:srgbClr val="FF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838143" y="8678044"/>
            <a:ext cx="1090128" cy="1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38" b="1" i="1"/>
              <a:t>插图 </a:t>
            </a:r>
            <a:r>
              <a:rPr lang="en-US" altLang="zh-CN" sz="1138" b="1" i="1"/>
              <a:t>Figure #1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161648" y="8671836"/>
            <a:ext cx="1090128" cy="1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99" tIns="7999" rIns="15999" bIns="7999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138" b="1" i="1"/>
              <a:t>插图 </a:t>
            </a:r>
            <a:r>
              <a:rPr lang="en-US" altLang="zh-CN" sz="1138" b="1" i="1"/>
              <a:t>Figure #2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166163" y="8954880"/>
            <a:ext cx="1100005" cy="909522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8000" tIns="14000" rIns="28000" bIns="14000" anchor="ctr"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9588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511"/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1799481" y="8941898"/>
            <a:ext cx="1199903" cy="9157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5999" tIns="7999" rIns="15999" bIns="7999" anchor="ctr"/>
          <a:lstStyle>
            <a:lvl1pPr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764" dirty="0">
                <a:latin typeface="Times New Roman" panose="02020603050405020304" pitchFamily="18" charset="0"/>
              </a:rPr>
              <a:t>图表或图片</a:t>
            </a:r>
            <a:endParaRPr lang="en-US" altLang="zh-CN" sz="764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zh-CN" sz="764" dirty="0">
                <a:latin typeface="Times New Roman" panose="02020603050405020304" pitchFamily="18" charset="0"/>
              </a:rPr>
              <a:t>CHART or PICTURE</a:t>
            </a:r>
          </a:p>
        </p:txBody>
      </p:sp>
    </p:spTree>
    <p:extLst>
      <p:ext uri="{BB962C8B-B14F-4D97-AF65-F5344CB8AC3E}">
        <p14:creationId xmlns:p14="http://schemas.microsoft.com/office/powerpoint/2010/main" val="327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墙报模板template90-1</Template>
  <TotalTime>49</TotalTime>
  <Words>97</Words>
  <Application>Microsoft Office PowerPoint</Application>
  <PresentationFormat>自定义</PresentationFormat>
  <Paragraphs>49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Symbol</vt:lpstr>
      <vt:lpstr>Times New Roman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 Xu</dc:creator>
  <cp:lastModifiedBy>unknown</cp:lastModifiedBy>
  <cp:revision>10</cp:revision>
  <dcterms:created xsi:type="dcterms:W3CDTF">2017-09-22T01:05:33Z</dcterms:created>
  <dcterms:modified xsi:type="dcterms:W3CDTF">2019-11-16T09:47:13Z</dcterms:modified>
</cp:coreProperties>
</file>